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4" r:id="rId1"/>
  </p:sldMasterIdLst>
  <p:notesMasterIdLst>
    <p:notesMasterId r:id="rId3"/>
  </p:notesMasterIdLst>
  <p:sldIdLst>
    <p:sldId id="262" r:id="rId2"/>
  </p:sldIdLst>
  <p:sldSz cx="6858000" cy="9906000" type="A4"/>
  <p:notesSz cx="6858000" cy="9144000"/>
  <p:embeddedFontLst>
    <p:embeddedFont>
      <p:font typeface="AGHASHTAGNOPE" panose="020B0604020202020204" charset="0"/>
      <p:regular r:id="rId4"/>
    </p:embeddedFont>
    <p:embeddedFont>
      <p:font typeface="AGIMEXTRA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PBBANANANUTMUFFIN" panose="020B0604020202020204" charset="0"/>
      <p:regular r:id="rId12"/>
    </p:embeddedFont>
    <p:embeddedFont>
      <p:font typeface="PBCAFFEINETHENADULTING" panose="020B0604020202020204" charset="0"/>
      <p:regular r:id="rId13"/>
    </p:embeddedFont>
  </p:embeddedFontLst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BE5"/>
    <a:srgbClr val="C0914D"/>
    <a:srgbClr val="D8BEB2"/>
    <a:srgbClr val="AC5E49"/>
    <a:srgbClr val="C9968A"/>
    <a:srgbClr val="87663E"/>
    <a:srgbClr val="C1A889"/>
    <a:srgbClr val="A2AFB2"/>
    <a:srgbClr val="B99378"/>
    <a:srgbClr val="9BA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/>
    <p:restoredTop sz="94626"/>
  </p:normalViewPr>
  <p:slideViewPr>
    <p:cSldViewPr snapToGrid="0" snapToObjects="1" showGuides="1">
      <p:cViewPr>
        <p:scale>
          <a:sx n="83" d="100"/>
          <a:sy n="83" d="100"/>
        </p:scale>
        <p:origin x="1518" y="30"/>
      </p:cViewPr>
      <p:guideLst>
        <p:guide orient="horz" pos="3120"/>
        <p:guide pos="2137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77FF-3743-9D4E-A6D3-433078C4EE06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CAD8-2B78-BB45-A329-3F4987C37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71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1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4552-85A5-954C-8E61-3DA5CB6025A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75D1-9CD9-8E4B-B2CF-DF693A660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7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8F50A-5F84-C949-ABC5-7F081BD4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C0B22F-7D2A-499E-BCEF-C4A569024994}"/>
              </a:ext>
            </a:extLst>
          </p:cNvPr>
          <p:cNvSpPr txBox="1"/>
          <p:nvPr/>
        </p:nvSpPr>
        <p:spPr>
          <a:xfrm>
            <a:off x="669006" y="6423631"/>
            <a:ext cx="277591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ln w="15875">
                  <a:noFill/>
                </a:ln>
                <a:solidFill>
                  <a:schemeClr val="bg1"/>
                </a:solidFill>
                <a:latin typeface="AGIMEXTRA" panose="02000303000000000000" pitchFamily="2" charset="0"/>
                <a:ea typeface="AGIMEXTRA" panose="02000303000000000000" pitchFamily="2" charset="0"/>
              </a:rPr>
              <a:t>Education</a:t>
            </a:r>
            <a:endParaRPr lang="en-US" sz="4700" dirty="0">
              <a:ln w="15875">
                <a:noFill/>
              </a:ln>
              <a:solidFill>
                <a:schemeClr val="bg1"/>
              </a:solidFill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FDA1A1-25B5-4CC0-8CAF-EB81E99E98AB}"/>
              </a:ext>
            </a:extLst>
          </p:cNvPr>
          <p:cNvSpPr txBox="1"/>
          <p:nvPr/>
        </p:nvSpPr>
        <p:spPr>
          <a:xfrm>
            <a:off x="3812185" y="3428253"/>
            <a:ext cx="277591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>
                <a:ln w="15875">
                  <a:noFill/>
                </a:ln>
                <a:solidFill>
                  <a:schemeClr val="bg1"/>
                </a:solidFill>
                <a:latin typeface="AGIMEXTRA" panose="02000303000000000000" pitchFamily="2" charset="0"/>
                <a:ea typeface="AGIMEXTRA" panose="02000303000000000000" pitchFamily="2" charset="0"/>
              </a:rPr>
              <a:t>Favorites</a:t>
            </a:r>
            <a:endParaRPr lang="en-US" sz="4700" dirty="0">
              <a:ln w="15875">
                <a:noFill/>
              </a:ln>
              <a:solidFill>
                <a:schemeClr val="bg1"/>
              </a:solidFill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8CDD7D-6E66-49E4-B2A5-F7B1D84D7676}"/>
              </a:ext>
            </a:extLst>
          </p:cNvPr>
          <p:cNvSpPr txBox="1"/>
          <p:nvPr/>
        </p:nvSpPr>
        <p:spPr>
          <a:xfrm>
            <a:off x="642790" y="1608230"/>
            <a:ext cx="277591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ln w="15875">
                  <a:noFill/>
                </a:ln>
                <a:solidFill>
                  <a:schemeClr val="bg1"/>
                </a:solidFill>
                <a:latin typeface="AGIMEXTRA" panose="02000303000000000000" pitchFamily="2" charset="0"/>
                <a:ea typeface="AGIMEXTRA" panose="02000303000000000000" pitchFamily="2" charset="0"/>
              </a:rPr>
              <a:t>About ME</a:t>
            </a:r>
            <a:endParaRPr lang="en-US" sz="4700" dirty="0">
              <a:ln w="15875">
                <a:noFill/>
              </a:ln>
              <a:solidFill>
                <a:schemeClr val="bg1"/>
              </a:solidFill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961925-F057-428A-94EC-BAE320011B26}"/>
              </a:ext>
            </a:extLst>
          </p:cNvPr>
          <p:cNvSpPr txBox="1"/>
          <p:nvPr/>
        </p:nvSpPr>
        <p:spPr>
          <a:xfrm>
            <a:off x="186893" y="2077571"/>
            <a:ext cx="331928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Hello! I am Mrs. Siebenmorgen! This is my eighth year teaching fourth grade here at Crestwood! I absolutely LOVE my job! I am also a mom to my daughter, Addy, and I have a puppy named Max.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B8F6BA-AB8C-422F-A181-7ED27F253056}"/>
              </a:ext>
            </a:extLst>
          </p:cNvPr>
          <p:cNvSpPr txBox="1"/>
          <p:nvPr/>
        </p:nvSpPr>
        <p:spPr>
          <a:xfrm>
            <a:off x="3556901" y="4109895"/>
            <a:ext cx="32055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Drink- Coke Zero</a:t>
            </a:r>
          </a:p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Candy- Nerd Gummy Clusters</a:t>
            </a:r>
          </a:p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Color- Yellow</a:t>
            </a:r>
          </a:p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Animal- Panda</a:t>
            </a:r>
          </a:p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Restaurant- Buffalo Wild Wings or </a:t>
            </a:r>
            <a:r>
              <a:rPr lang="en-US" sz="2500" dirty="0" err="1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Monicals</a:t>
            </a:r>
            <a:endParaRPr lang="en-US" sz="2500" dirty="0">
              <a:latin typeface="PBCAFFEINETHENADULTING" panose="02000603000000000000" pitchFamily="2" charset="0"/>
              <a:ea typeface="PBCAFFEINETHENADULTING" panose="02000603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Season- Winter</a:t>
            </a:r>
          </a:p>
          <a:p>
            <a:pPr algn="ctr"/>
            <a:r>
              <a:rPr lang="en-US" sz="25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Store- Target and TJ Max</a:t>
            </a:r>
          </a:p>
          <a:p>
            <a:pPr algn="ctr"/>
            <a:endParaRPr lang="en-US" sz="2500" dirty="0">
              <a:latin typeface="PBCAFFEINETHENADULTING" panose="02000603000000000000" pitchFamily="2" charset="0"/>
              <a:ea typeface="PBCAFFEINETHENADULTING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A4ED6E-1CEE-4F8D-9486-CB2CD8250545}"/>
              </a:ext>
            </a:extLst>
          </p:cNvPr>
          <p:cNvSpPr txBox="1"/>
          <p:nvPr/>
        </p:nvSpPr>
        <p:spPr>
          <a:xfrm>
            <a:off x="143969" y="7175162"/>
            <a:ext cx="33192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BCAFFEINETHENADULTING" panose="02000603000000000000" pitchFamily="2" charset="0"/>
                <a:ea typeface="PBCAFFEINETHENADULTING" panose="02000603000000000000" pitchFamily="2" charset="0"/>
                <a:cs typeface="Calibri" panose="020F0502020204030204" pitchFamily="34" charset="0"/>
              </a:rPr>
              <a:t>I graduated Indiana State University in 2015 with my degree in Elementary and Special Education. I also have a minor in Reading.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12468D-711A-4CB0-842E-D2EEED47819D}"/>
              </a:ext>
            </a:extLst>
          </p:cNvPr>
          <p:cNvSpPr txBox="1"/>
          <p:nvPr/>
        </p:nvSpPr>
        <p:spPr>
          <a:xfrm>
            <a:off x="629682" y="1581109"/>
            <a:ext cx="277591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ln w="15875">
                  <a:solidFill>
                    <a:schemeClr val="tx1"/>
                  </a:solidFill>
                </a:ln>
                <a:noFill/>
                <a:latin typeface="AGIMEXTRA" panose="02000303000000000000" pitchFamily="2" charset="0"/>
                <a:ea typeface="AGIMEXTRA" panose="02000303000000000000" pitchFamily="2" charset="0"/>
              </a:rPr>
              <a:t>About Me</a:t>
            </a:r>
            <a:endParaRPr lang="en-US" sz="4700" dirty="0">
              <a:ln w="15875">
                <a:solidFill>
                  <a:schemeClr val="tx1"/>
                </a:solidFill>
              </a:ln>
              <a:noFill/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FAE3EF-561B-46C8-A859-B65740DAE138}"/>
              </a:ext>
            </a:extLst>
          </p:cNvPr>
          <p:cNvSpPr txBox="1"/>
          <p:nvPr/>
        </p:nvSpPr>
        <p:spPr>
          <a:xfrm>
            <a:off x="642790" y="6422459"/>
            <a:ext cx="277591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00" dirty="0">
                <a:ln w="15875">
                  <a:solidFill>
                    <a:schemeClr val="tx1"/>
                  </a:solidFill>
                </a:ln>
                <a:noFill/>
                <a:latin typeface="AGIMEXTRA" panose="02000303000000000000" pitchFamily="2" charset="0"/>
                <a:ea typeface="AGIMEXTRA" panose="02000303000000000000" pitchFamily="2" charset="0"/>
              </a:rPr>
              <a:t>Education</a:t>
            </a:r>
            <a:endParaRPr lang="en-US" sz="4700" dirty="0">
              <a:ln w="15875">
                <a:solidFill>
                  <a:schemeClr val="tx1"/>
                </a:solidFill>
              </a:ln>
              <a:noFill/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D7A08A-1942-4DB4-B573-54D83BC68699}"/>
              </a:ext>
            </a:extLst>
          </p:cNvPr>
          <p:cNvSpPr txBox="1"/>
          <p:nvPr/>
        </p:nvSpPr>
        <p:spPr>
          <a:xfrm>
            <a:off x="3812185" y="3398114"/>
            <a:ext cx="277591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00" dirty="0">
                <a:ln w="15875">
                  <a:solidFill>
                    <a:schemeClr val="tx1"/>
                  </a:solidFill>
                </a:ln>
                <a:noFill/>
                <a:latin typeface="AGIMEXTRA" panose="02000303000000000000" pitchFamily="2" charset="0"/>
                <a:ea typeface="AGIMEXTRA" panose="02000303000000000000" pitchFamily="2" charset="0"/>
              </a:rPr>
              <a:t>favorites</a:t>
            </a:r>
            <a:endParaRPr lang="en-US" sz="4700" dirty="0">
              <a:ln w="15875">
                <a:solidFill>
                  <a:schemeClr val="tx1"/>
                </a:solidFill>
              </a:ln>
              <a:noFill/>
              <a:latin typeface="AGHASHTAGNOPE" panose="02000603000000000000" pitchFamily="2" charset="0"/>
              <a:ea typeface="AGHASHTAGNOPE" panose="02000603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BB9EAF-8DCA-43BC-AC89-5ACEAE6C4D1E}"/>
              </a:ext>
            </a:extLst>
          </p:cNvPr>
          <p:cNvSpPr txBox="1"/>
          <p:nvPr/>
        </p:nvSpPr>
        <p:spPr>
          <a:xfrm>
            <a:off x="-216995" y="606767"/>
            <a:ext cx="4220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914D"/>
                </a:solidFill>
                <a:latin typeface="PBBANANANUTMUFFIN" panose="02000603000000000000" pitchFamily="2" charset="0"/>
                <a:ea typeface="PBBANANANUTMUFFIN" panose="02000603000000000000" pitchFamily="2" charset="0"/>
              </a:rPr>
              <a:t>Mrs. Siebenmorgen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0BCBBC-50B4-4DA1-B973-74FBDCA0BBB3}"/>
              </a:ext>
            </a:extLst>
          </p:cNvPr>
          <p:cNvSpPr/>
          <p:nvPr/>
        </p:nvSpPr>
        <p:spPr>
          <a:xfrm>
            <a:off x="3705891" y="192538"/>
            <a:ext cx="2952400" cy="299457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9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ctus Portrait" id="{67FC9A18-E0B3-B84B-8987-C31D7013374B}" vid="{7069AEDF-DF5A-D94D-BABA-B7CA238F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Cactus Portrait</Template>
  <TotalTime>13877</TotalTime>
  <Words>104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PBBANANANUTMUFFIN</vt:lpstr>
      <vt:lpstr>AGIMEXTRA</vt:lpstr>
      <vt:lpstr>Calibri Light</vt:lpstr>
      <vt:lpstr>Calibri</vt:lpstr>
      <vt:lpstr>Arial</vt:lpstr>
      <vt:lpstr>AGHASHTAGNOPE</vt:lpstr>
      <vt:lpstr>PBCAFFEINETHENADULTING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Chantelle Jacobs</dc:creator>
  <cp:lastModifiedBy>Jacquelyn Siebenmorgen</cp:lastModifiedBy>
  <cp:revision>102</cp:revision>
  <cp:lastPrinted>2020-10-02T10:09:34Z</cp:lastPrinted>
  <dcterms:created xsi:type="dcterms:W3CDTF">2018-12-07T05:03:16Z</dcterms:created>
  <dcterms:modified xsi:type="dcterms:W3CDTF">2023-08-10T11:59:07Z</dcterms:modified>
</cp:coreProperties>
</file>